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0D7F-E932-4720-971D-A4B834810F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0CB-26FA-4206-A2EA-1992F116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1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0D7F-E932-4720-971D-A4B834810F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0CB-26FA-4206-A2EA-1992F116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4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0D7F-E932-4720-971D-A4B834810F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0CB-26FA-4206-A2EA-1992F116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3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7D71B-B1B3-491E-B6C6-9504CB4390E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680815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5CB0E-0E22-471C-8B55-08B99F6DFBC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71783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4D09-DBB4-4CD5-B708-B05A52441D9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82851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5393279" cy="45263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6241" y="1604329"/>
            <a:ext cx="5395200" cy="45263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7286-39DE-4777-A540-B3B918E9735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19279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ADB86-FCA4-45F2-84A1-A1504C2ADE8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188866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A79F3-570E-4EF0-9751-498666A879B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39704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6AEA6-CDF6-4497-A0E3-7E7F2A3C7F1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31065"/>
      </p:ext>
    </p:extLst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0CB0-B5F2-4858-A067-04ABF670B52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63782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0D7F-E932-4720-971D-A4B834810F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0CB-26FA-4206-A2EA-1992F116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12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1BFC-D01A-4EDC-BC4F-FF4451DC664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944993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A6361-768B-48CB-88D1-197AEA83C3A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56375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680" y="273629"/>
            <a:ext cx="2741760" cy="5857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641" y="273629"/>
            <a:ext cx="8046719" cy="5857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DAEC1-0642-4F02-8445-589BFE5B13E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84119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0D7F-E932-4720-971D-A4B834810F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0CB-26FA-4206-A2EA-1992F116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0D7F-E932-4720-971D-A4B834810F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0CB-26FA-4206-A2EA-1992F116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0D7F-E932-4720-971D-A4B834810F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0CB-26FA-4206-A2EA-1992F116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1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0D7F-E932-4720-971D-A4B834810F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0CB-26FA-4206-A2EA-1992F116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7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0D7F-E932-4720-971D-A4B834810F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0CB-26FA-4206-A2EA-1992F116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6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0D7F-E932-4720-971D-A4B834810F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0CB-26FA-4206-A2EA-1992F116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7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0D7F-E932-4720-971D-A4B834810F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0CB-26FA-4206-A2EA-1992F116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0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0D7F-E932-4720-971D-A4B834810F5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AB0CB-26FA-4206-A2EA-1992F116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608641" y="273629"/>
            <a:ext cx="10972799" cy="114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608641" y="1604329"/>
            <a:ext cx="10972799" cy="452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608641" y="6247376"/>
            <a:ext cx="2841600" cy="4738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270" kern="1200" smtClean="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170240" y="6247376"/>
            <a:ext cx="3863040" cy="4738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270" kern="1200" smtClean="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741761" y="6247376"/>
            <a:ext cx="2839679" cy="4738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270" kern="1200" smtClean="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fld id="{50418E91-529A-400F-99F3-12730BE9957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3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x-none" sz="3992" kern="1200">
          <a:solidFill>
            <a:schemeClr val="tx2"/>
          </a:solidFill>
          <a:latin typeface="Arial" pitchFamily="18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92">
          <a:solidFill>
            <a:schemeClr val="tx2"/>
          </a:solidFill>
          <a:latin typeface="Arial" panose="020B0604020202020204" pitchFamily="34" charset="0"/>
          <a:cs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92">
          <a:solidFill>
            <a:schemeClr val="tx2"/>
          </a:solidFill>
          <a:latin typeface="Arial" panose="020B0604020202020204" pitchFamily="34" charset="0"/>
          <a:cs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92">
          <a:solidFill>
            <a:schemeClr val="tx2"/>
          </a:solidFill>
          <a:latin typeface="Arial" panose="020B0604020202020204" pitchFamily="34" charset="0"/>
          <a:cs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92">
          <a:solidFill>
            <a:schemeClr val="tx2"/>
          </a:solidFill>
          <a:latin typeface="Arial" panose="020B0604020202020204" pitchFamily="34" charset="0"/>
          <a:cs typeface="Tahoma" panose="020B0604030504040204" pitchFamily="34" charset="0"/>
        </a:defRPr>
      </a:lvl5pPr>
      <a:lvl6pPr marL="414772" algn="ctr" rtl="0" eaLnBrk="0" fontAlgn="base" hangingPunct="0">
        <a:spcBef>
          <a:spcPct val="0"/>
        </a:spcBef>
        <a:spcAft>
          <a:spcPct val="0"/>
        </a:spcAft>
        <a:defRPr sz="3992">
          <a:solidFill>
            <a:schemeClr val="tx2"/>
          </a:solidFill>
          <a:latin typeface="Arial" panose="020B0604020202020204" pitchFamily="34" charset="0"/>
          <a:cs typeface="Tahoma" panose="020B0604030504040204" pitchFamily="34" charset="0"/>
        </a:defRPr>
      </a:lvl6pPr>
      <a:lvl7pPr marL="829544" algn="ctr" rtl="0" eaLnBrk="0" fontAlgn="base" hangingPunct="0">
        <a:spcBef>
          <a:spcPct val="0"/>
        </a:spcBef>
        <a:spcAft>
          <a:spcPct val="0"/>
        </a:spcAft>
        <a:defRPr sz="3992">
          <a:solidFill>
            <a:schemeClr val="tx2"/>
          </a:solidFill>
          <a:latin typeface="Arial" panose="020B0604020202020204" pitchFamily="34" charset="0"/>
          <a:cs typeface="Tahoma" panose="020B0604030504040204" pitchFamily="34" charset="0"/>
        </a:defRPr>
      </a:lvl7pPr>
      <a:lvl8pPr marL="1244316" algn="ctr" rtl="0" eaLnBrk="0" fontAlgn="base" hangingPunct="0">
        <a:spcBef>
          <a:spcPct val="0"/>
        </a:spcBef>
        <a:spcAft>
          <a:spcPct val="0"/>
        </a:spcAft>
        <a:defRPr sz="3992">
          <a:solidFill>
            <a:schemeClr val="tx2"/>
          </a:solidFill>
          <a:latin typeface="Arial" panose="020B0604020202020204" pitchFamily="34" charset="0"/>
          <a:cs typeface="Tahoma" panose="020B0604030504040204" pitchFamily="34" charset="0"/>
        </a:defRPr>
      </a:lvl8pPr>
      <a:lvl9pPr marL="1659087" algn="ctr" rtl="0" eaLnBrk="0" fontAlgn="base" hangingPunct="0">
        <a:spcBef>
          <a:spcPct val="0"/>
        </a:spcBef>
        <a:spcAft>
          <a:spcPct val="0"/>
        </a:spcAft>
        <a:defRPr sz="3992">
          <a:solidFill>
            <a:schemeClr val="tx2"/>
          </a:solidFill>
          <a:latin typeface="Arial" panose="020B0604020202020204" pitchFamily="34" charset="0"/>
          <a:cs typeface="Tahoma" panose="020B0604030504040204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282"/>
        </a:spcAft>
        <a:defRPr lang="x-none" sz="2903" kern="1200">
          <a:solidFill>
            <a:schemeClr val="tx1"/>
          </a:solidFill>
          <a:latin typeface="Arial" pitchFamily="18"/>
          <a:cs typeface="Tahoma" pitchFamily="2"/>
        </a:defRPr>
      </a:lvl1pPr>
      <a:lvl2pPr marL="622158" indent="-207386" algn="l" rtl="0" fontAlgn="base">
        <a:lnSpc>
          <a:spcPct val="90000"/>
        </a:lnSpc>
        <a:spcBef>
          <a:spcPts val="454"/>
        </a:spcBef>
        <a:spcAft>
          <a:spcPct val="0"/>
        </a:spcAft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2pPr>
      <a:lvl3pPr marL="1036930" indent="-207386" algn="l" rtl="0" fontAlgn="base">
        <a:lnSpc>
          <a:spcPct val="90000"/>
        </a:lnSpc>
        <a:spcBef>
          <a:spcPts val="454"/>
        </a:spcBef>
        <a:spcAft>
          <a:spcPct val="0"/>
        </a:spcAft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3pPr>
      <a:lvl4pPr marL="1451701" indent="-207386" algn="l" rtl="0" fontAlgn="base">
        <a:lnSpc>
          <a:spcPct val="90000"/>
        </a:lnSpc>
        <a:spcBef>
          <a:spcPts val="454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4pPr>
      <a:lvl5pPr marL="1866473" indent="-207386" algn="l" rtl="0" fontAlgn="base">
        <a:lnSpc>
          <a:spcPct val="90000"/>
        </a:lnSpc>
        <a:spcBef>
          <a:spcPts val="454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Мальта</a:t>
            </a:r>
          </a:p>
        </p:txBody>
      </p:sp>
      <p:pic>
        <p:nvPicPr>
          <p:cNvPr id="890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1564" y="1604329"/>
            <a:ext cx="6787433" cy="4526396"/>
          </a:xfrm>
        </p:spPr>
      </p:pic>
    </p:spTree>
    <p:extLst>
      <p:ext uri="{BB962C8B-B14F-4D97-AF65-F5344CB8AC3E}">
        <p14:creationId xmlns:p14="http://schemas.microsoft.com/office/powerpoint/2010/main" val="425788478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9830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49" y="273629"/>
            <a:ext cx="8216062" cy="5479776"/>
          </a:xfrm>
        </p:spPr>
      </p:pic>
    </p:spTree>
    <p:extLst>
      <p:ext uri="{BB962C8B-B14F-4D97-AF65-F5344CB8AC3E}">
        <p14:creationId xmlns:p14="http://schemas.microsoft.com/office/powerpoint/2010/main" val="163560130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9933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49" y="709996"/>
            <a:ext cx="8243425" cy="5498497"/>
          </a:xfrm>
        </p:spPr>
      </p:pic>
    </p:spTree>
    <p:extLst>
      <p:ext uri="{BB962C8B-B14F-4D97-AF65-F5344CB8AC3E}">
        <p14:creationId xmlns:p14="http://schemas.microsoft.com/office/powerpoint/2010/main" val="337245645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10035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49" y="648068"/>
            <a:ext cx="8216062" cy="5479776"/>
          </a:xfrm>
        </p:spPr>
      </p:pic>
    </p:spTree>
    <p:extLst>
      <p:ext uri="{BB962C8B-B14F-4D97-AF65-F5344CB8AC3E}">
        <p14:creationId xmlns:p14="http://schemas.microsoft.com/office/powerpoint/2010/main" val="262546841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10137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49" y="273630"/>
            <a:ext cx="8203101" cy="5471135"/>
          </a:xfrm>
        </p:spPr>
      </p:pic>
    </p:spTree>
    <p:extLst>
      <p:ext uri="{BB962C8B-B14F-4D97-AF65-F5344CB8AC3E}">
        <p14:creationId xmlns:p14="http://schemas.microsoft.com/office/powerpoint/2010/main" val="407845859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10240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49" y="754640"/>
            <a:ext cx="8256386" cy="5507138"/>
          </a:xfrm>
        </p:spPr>
      </p:pic>
    </p:spTree>
    <p:extLst>
      <p:ext uri="{BB962C8B-B14F-4D97-AF65-F5344CB8AC3E}">
        <p14:creationId xmlns:p14="http://schemas.microsoft.com/office/powerpoint/2010/main" val="325972036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10342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49" y="273629"/>
            <a:ext cx="8229024" cy="5488417"/>
          </a:xfrm>
        </p:spPr>
      </p:pic>
    </p:spTree>
    <p:extLst>
      <p:ext uri="{BB962C8B-B14F-4D97-AF65-F5344CB8AC3E}">
        <p14:creationId xmlns:p14="http://schemas.microsoft.com/office/powerpoint/2010/main" val="425670527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10445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49" y="612065"/>
            <a:ext cx="8229024" cy="5488416"/>
          </a:xfrm>
        </p:spPr>
      </p:pic>
    </p:spTree>
    <p:extLst>
      <p:ext uri="{BB962C8B-B14F-4D97-AF65-F5344CB8AC3E}">
        <p14:creationId xmlns:p14="http://schemas.microsoft.com/office/powerpoint/2010/main" val="122297763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z="254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Республика Мальта</a:t>
            </a:r>
            <a:br>
              <a:rPr lang="ru-RU" altLang="ru-RU" sz="254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</a:br>
            <a:r>
              <a:rPr lang="ru-RU" altLang="ru-RU" sz="254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мальт. </a:t>
            </a:r>
            <a:r>
              <a:rPr lang="en-US" altLang="ru-RU" sz="254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Repubblika ta' Malta</a:t>
            </a:r>
            <a:br>
              <a:rPr lang="en-US" altLang="ru-RU" sz="254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</a:br>
            <a:r>
              <a:rPr lang="ru-RU" altLang="ru-RU" sz="254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англ.  </a:t>
            </a:r>
            <a:r>
              <a:rPr lang="en-US" altLang="ru-RU" sz="254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Republic of Malta</a:t>
            </a:r>
            <a:endParaRPr lang="ru-RU" altLang="ru-RU" sz="254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90115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122" y="1604329"/>
            <a:ext cx="3423239" cy="4526396"/>
          </a:xfrm>
        </p:spPr>
      </p:pic>
      <p:sp>
        <p:nvSpPr>
          <p:cNvPr id="90116" name="Объект 5"/>
          <p:cNvSpPr txBox="1">
            <a:spLocks noGrp="1"/>
          </p:cNvSpPr>
          <p:nvPr>
            <p:ph sz="half" idx="2"/>
          </p:nvPr>
        </p:nvSpPr>
        <p:spPr>
          <a:xfrm>
            <a:off x="5894380" y="1604329"/>
            <a:ext cx="4692013" cy="4526396"/>
          </a:xfrm>
        </p:spPr>
        <p:txBody>
          <a:bodyPr/>
          <a:lstStyle/>
          <a:p>
            <a:pPr eaLnBrk="1"/>
            <a:r>
              <a:rPr lang="en-US" altLang="ru-RU" smtClean="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S – 316 </a:t>
            </a:r>
            <a:r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км²</a:t>
            </a:r>
          </a:p>
          <a:p>
            <a:pPr eaLnBrk="1"/>
            <a:r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Население – 423 тыс. чел.</a:t>
            </a:r>
          </a:p>
          <a:p>
            <a:pPr eaLnBrk="1"/>
            <a:r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ИРЧП – 0,847 (ОВ)</a:t>
            </a:r>
          </a:p>
          <a:p>
            <a:pPr eaLnBrk="1"/>
            <a:r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32-е место в мире</a:t>
            </a:r>
          </a:p>
          <a:p>
            <a:pPr eaLnBrk="1"/>
            <a:r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ВВП/ндн – 30 567 </a:t>
            </a:r>
            <a:r>
              <a:rPr lang="en-US" altLang="ru-RU" smtClean="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$</a:t>
            </a: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 eaLnBrk="1"/>
            <a:r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36 место в мире</a:t>
            </a:r>
          </a:p>
        </p:txBody>
      </p:sp>
    </p:spTree>
    <p:extLst>
      <p:ext uri="{BB962C8B-B14F-4D97-AF65-F5344CB8AC3E}">
        <p14:creationId xmlns:p14="http://schemas.microsoft.com/office/powerpoint/2010/main" val="299253717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Мари-Луиз Колейро Прека</a:t>
            </a:r>
          </a:p>
        </p:txBody>
      </p:sp>
      <p:pic>
        <p:nvPicPr>
          <p:cNvPr id="9113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6352" y="1418550"/>
            <a:ext cx="7019297" cy="3951775"/>
          </a:xfrm>
        </p:spPr>
      </p:pic>
    </p:spTree>
    <p:extLst>
      <p:ext uri="{BB962C8B-B14F-4D97-AF65-F5344CB8AC3E}">
        <p14:creationId xmlns:p14="http://schemas.microsoft.com/office/powerpoint/2010/main" val="340476607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921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4750" y="273630"/>
            <a:ext cx="7062501" cy="6352507"/>
          </a:xfrm>
        </p:spPr>
      </p:pic>
    </p:spTree>
    <p:extLst>
      <p:ext uri="{BB962C8B-B14F-4D97-AF65-F5344CB8AC3E}">
        <p14:creationId xmlns:p14="http://schemas.microsoft.com/office/powerpoint/2010/main" val="130366252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931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49" y="273630"/>
            <a:ext cx="8230464" cy="6328024"/>
          </a:xfrm>
        </p:spPr>
      </p:pic>
    </p:spTree>
    <p:extLst>
      <p:ext uri="{BB962C8B-B14F-4D97-AF65-F5344CB8AC3E}">
        <p14:creationId xmlns:p14="http://schemas.microsoft.com/office/powerpoint/2010/main" val="150061128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942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49" y="273630"/>
            <a:ext cx="8230464" cy="6172488"/>
          </a:xfrm>
        </p:spPr>
      </p:pic>
    </p:spTree>
    <p:extLst>
      <p:ext uri="{BB962C8B-B14F-4D97-AF65-F5344CB8AC3E}">
        <p14:creationId xmlns:p14="http://schemas.microsoft.com/office/powerpoint/2010/main" val="24416499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9523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49" y="273630"/>
            <a:ext cx="8230464" cy="6172488"/>
          </a:xfrm>
        </p:spPr>
      </p:pic>
    </p:spTree>
    <p:extLst>
      <p:ext uri="{BB962C8B-B14F-4D97-AF65-F5344CB8AC3E}">
        <p14:creationId xmlns:p14="http://schemas.microsoft.com/office/powerpoint/2010/main" val="298590869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9625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49" y="273630"/>
            <a:ext cx="8230464" cy="6172488"/>
          </a:xfrm>
        </p:spPr>
      </p:pic>
    </p:spTree>
    <p:extLst>
      <p:ext uri="{BB962C8B-B14F-4D97-AF65-F5344CB8AC3E}">
        <p14:creationId xmlns:p14="http://schemas.microsoft.com/office/powerpoint/2010/main" val="393746997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9728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049" y="273629"/>
            <a:ext cx="8216062" cy="5479776"/>
          </a:xfrm>
        </p:spPr>
      </p:pic>
    </p:spTree>
    <p:extLst>
      <p:ext uri="{BB962C8B-B14F-4D97-AF65-F5344CB8AC3E}">
        <p14:creationId xmlns:p14="http://schemas.microsoft.com/office/powerpoint/2010/main" val="294488784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Широкоэкранный</PresentationFormat>
  <Paragraphs>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Andale Sans UI</vt:lpstr>
      <vt:lpstr>Arial</vt:lpstr>
      <vt:lpstr>Calibri</vt:lpstr>
      <vt:lpstr>Calibri Light</vt:lpstr>
      <vt:lpstr>Tahoma</vt:lpstr>
      <vt:lpstr>Times New Roman</vt:lpstr>
      <vt:lpstr>Тема Office</vt:lpstr>
      <vt:lpstr>Default</vt:lpstr>
      <vt:lpstr>Мальта</vt:lpstr>
      <vt:lpstr>Республика Мальта мальт. Repubblika ta' Malta англ.  Republic of Malta</vt:lpstr>
      <vt:lpstr>Мари-Луиз Колейро Прека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Мальта</dc:title>
  <dc:creator>User</dc:creator>
  <cp:lastModifiedBy>User</cp:lastModifiedBy>
  <cp:revision>1</cp:revision>
  <dcterms:created xsi:type="dcterms:W3CDTF">2016-02-14T11:47:21Z</dcterms:created>
  <dcterms:modified xsi:type="dcterms:W3CDTF">2016-02-14T11:47:24Z</dcterms:modified>
</cp:coreProperties>
</file>